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0" r:id="rId6"/>
    <p:sldId id="263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2"/>
    <p:restoredTop sz="84719"/>
  </p:normalViewPr>
  <p:slideViewPr>
    <p:cSldViewPr snapToGrid="0">
      <p:cViewPr>
        <p:scale>
          <a:sx n="146" d="100"/>
          <a:sy n="146" d="100"/>
        </p:scale>
        <p:origin x="36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BEF975-F989-E943-A6FB-07D662DE6CD0}" type="datetimeFigureOut">
              <a:rPr lang="en-US" smtClean="0"/>
              <a:t>12/3/23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C5D40C-9230-C247-97CA-77479BB14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158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cutting people away from their unity to be isolated in the foreground. The silhouette is ambiguous, androgenous , it it a child, is it a young adult, or male or female ? There is no gender to the abducted and lost, they are all humans suffering and exploited, no race. </a:t>
            </a:r>
          </a:p>
          <a:p>
            <a:endParaRPr lang="en-US" dirty="0"/>
          </a:p>
          <a:p>
            <a:r>
              <a:rPr lang="en-US" dirty="0"/>
              <a:t>https://editor.p5js.org/monchemin1/sketches/O54S7iQvk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5D40C-9230-C247-97CA-77479BB144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92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www.ctdatacollaborative.org</a:t>
            </a:r>
            <a:r>
              <a:rPr lang="en-US" dirty="0"/>
              <a:t>/page/global-synthetic-dataset </a:t>
            </a:r>
          </a:p>
          <a:p>
            <a:r>
              <a:rPr lang="en-US" dirty="0"/>
              <a:t>That’s the site where </a:t>
            </a:r>
            <a:r>
              <a:rPr lang="en-US" dirty="0" err="1"/>
              <a:t>i</a:t>
            </a:r>
            <a:r>
              <a:rPr lang="en-US" dirty="0"/>
              <a:t> got the data sets and 2 images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5D40C-9230-C247-97CA-77479BB144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20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Site where I have the neural network. </a:t>
            </a:r>
          </a:p>
          <a:p>
            <a:r>
              <a:rPr lang="en-US" dirty="0"/>
              <a:t>https://</a:t>
            </a:r>
            <a:r>
              <a:rPr lang="en-US" dirty="0" err="1"/>
              <a:t>colab.research.google.com</a:t>
            </a:r>
            <a:r>
              <a:rPr lang="en-US" dirty="0"/>
              <a:t>/drive/16bkDm-yWTB4nPEE7WCHX5Peac11P9rdn?usp=sharing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5D40C-9230-C247-97CA-77479BB144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56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0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98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984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0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7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803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764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25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420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1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203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5E53D-106A-6E6E-D3F5-398A9F606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0" y="753765"/>
            <a:ext cx="4572000" cy="3056235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Global Human Trafficking</a:t>
            </a: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D3051-28DD-D170-1EA6-D7C246379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7999" y="4571999"/>
            <a:ext cx="4571999" cy="1524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Xavier Mojica’s </a:t>
            </a:r>
            <a:r>
              <a:rPr lang="en-US" sz="2000" dirty="0"/>
              <a:t>DS6390 Project</a:t>
            </a:r>
          </a:p>
        </p:txBody>
      </p:sp>
      <p:pic>
        <p:nvPicPr>
          <p:cNvPr id="53" name="Picture 3" descr="An abstract genetic concept">
            <a:extLst>
              <a:ext uri="{FF2B5EF4-FFF2-40B4-BE49-F238E27FC236}">
                <a16:creationId xmlns:a16="http://schemas.microsoft.com/office/drawing/2014/main" id="{A8C4D16E-8E15-E453-7D05-4ED6345C13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24" r="1234" b="3"/>
          <a:stretch/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47A9921-6509-49C2-BEBF-924F28066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16438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C04F44-36DE-4CEA-AB27-074DC12B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S.O.S in Disguise</a:t>
            </a:r>
          </a:p>
        </p:txBody>
      </p:sp>
      <p:pic>
        <p:nvPicPr>
          <p:cNvPr id="4" name="Screen Recording 2023-12-03 at 11.01.06 PM.mov">
            <a:hlinkClick r:id="" action="ppaction://media"/>
            <a:extLst>
              <a:ext uri="{FF2B5EF4-FFF2-40B4-BE49-F238E27FC236}">
                <a16:creationId xmlns:a16="http://schemas.microsoft.com/office/drawing/2014/main" id="{E15D588E-6C4C-C0F8-533B-3DAF4D5349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14197" y="1090604"/>
            <a:ext cx="4996439" cy="5005397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C8FE91-958A-8E6D-C7D8-98A8238E9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unity of individuals is the background, black, with the white stark juxtaposition cutting out that person.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74 pixels represent each number of individuals trafficked from the data 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it a child, is it a young adult, male or female?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792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2C13AE-5DCE-6960-F23D-424A6A724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789" y="361372"/>
            <a:ext cx="10668000" cy="1524000"/>
          </a:xfrm>
        </p:spPr>
        <p:txBody>
          <a:bodyPr/>
          <a:lstStyle/>
          <a:p>
            <a:r>
              <a:rPr lang="en-US" dirty="0"/>
              <a:t>Global Data</a:t>
            </a:r>
          </a:p>
        </p:txBody>
      </p:sp>
      <p:pic>
        <p:nvPicPr>
          <p:cNvPr id="8" name="Content Placeholder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8765E74-A79D-739C-6181-6EC1D4CE7A0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52484" y="2397352"/>
            <a:ext cx="5530305" cy="3310722"/>
          </a:xfrm>
        </p:spPr>
      </p:pic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CF98BC5E-6865-E13A-C371-38A921EA3C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r="30370" b="187"/>
          <a:stretch/>
        </p:blipFill>
        <p:spPr>
          <a:xfrm>
            <a:off x="6399527" y="2370797"/>
            <a:ext cx="5113567" cy="3363831"/>
          </a:xfrm>
        </p:spPr>
      </p:pic>
    </p:spTree>
    <p:extLst>
      <p:ext uri="{BB962C8B-B14F-4D97-AF65-F5344CB8AC3E}">
        <p14:creationId xmlns:p14="http://schemas.microsoft.com/office/powerpoint/2010/main" val="4178003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9B785-9DE1-2009-59E1-F6C395E0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81" y="127795"/>
            <a:ext cx="10668000" cy="1524000"/>
          </a:xfrm>
        </p:spPr>
        <p:txBody>
          <a:bodyPr/>
          <a:lstStyle/>
          <a:p>
            <a:r>
              <a:rPr lang="en-US" dirty="0"/>
              <a:t>Global Data</a:t>
            </a:r>
          </a:p>
        </p:txBody>
      </p:sp>
      <p:pic>
        <p:nvPicPr>
          <p:cNvPr id="11" name="Content Placeholder 10" descr="A map of the world&#10;&#10;Description automatically generated">
            <a:extLst>
              <a:ext uri="{FF2B5EF4-FFF2-40B4-BE49-F238E27FC236}">
                <a16:creationId xmlns:a16="http://schemas.microsoft.com/office/drawing/2014/main" id="{550C3260-B41A-CD95-78CF-76F5F903BAA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93910" y="2325836"/>
            <a:ext cx="5462804" cy="3810002"/>
          </a:xfrm>
        </p:spPr>
      </p:pic>
      <p:pic>
        <p:nvPicPr>
          <p:cNvPr id="14" name="Content Placeholder 13" descr="A blue circle with orange circles and white text&#10;&#10;Description automatically generated">
            <a:extLst>
              <a:ext uri="{FF2B5EF4-FFF2-40B4-BE49-F238E27FC236}">
                <a16:creationId xmlns:a16="http://schemas.microsoft.com/office/drawing/2014/main" id="{ACD497C9-01C8-3866-62EA-A2CAEF3206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32568" y="2325836"/>
            <a:ext cx="3182586" cy="2647426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54DBA43-9012-EB98-E0A4-0B10142B75CE}"/>
              </a:ext>
            </a:extLst>
          </p:cNvPr>
          <p:cNvSpPr txBox="1"/>
          <p:nvPr/>
        </p:nvSpPr>
        <p:spPr>
          <a:xfrm>
            <a:off x="793910" y="1651795"/>
            <a:ext cx="3352800" cy="374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Domestic </a:t>
            </a:r>
            <a:r>
              <a:rPr lang="en-US" dirty="0" err="1"/>
              <a:t>Labour</a:t>
            </a:r>
            <a:r>
              <a:rPr lang="en-US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A2EF1A-A2EC-D452-97E3-50E1E33B59F5}"/>
              </a:ext>
            </a:extLst>
          </p:cNvPr>
          <p:cNvSpPr txBox="1"/>
          <p:nvPr/>
        </p:nvSpPr>
        <p:spPr>
          <a:xfrm>
            <a:off x="7032568" y="1531560"/>
            <a:ext cx="3338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Gender v. Sexual Exploitation &amp; Forced </a:t>
            </a:r>
            <a:r>
              <a:rPr lang="en-US" dirty="0" err="1"/>
              <a:t>Labour</a:t>
            </a:r>
            <a:endParaRPr lang="en-US" dirty="0"/>
          </a:p>
        </p:txBody>
      </p:sp>
      <p:pic>
        <p:nvPicPr>
          <p:cNvPr id="17" name="Picture 1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99AB6488-188A-195A-5639-DB5AE0B56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2568" y="5302939"/>
            <a:ext cx="1397000" cy="393700"/>
          </a:xfrm>
          <a:prstGeom prst="rect">
            <a:avLst/>
          </a:prstGeom>
        </p:spPr>
      </p:pic>
      <p:pic>
        <p:nvPicPr>
          <p:cNvPr id="19" name="Picture 18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5D7E20F2-AA57-93BF-4562-89BB7C8C56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3955" y="5302628"/>
            <a:ext cx="1358900" cy="368300"/>
          </a:xfrm>
          <a:prstGeom prst="rect">
            <a:avLst/>
          </a:prstGeom>
        </p:spPr>
      </p:pic>
      <p:pic>
        <p:nvPicPr>
          <p:cNvPr id="21" name="Picture 20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73A506D3-08BA-06A0-82D7-921EAA8A85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2568" y="5767538"/>
            <a:ext cx="22225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109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9B785-9DE1-2009-59E1-F6C395E0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220210"/>
            <a:ext cx="10668000" cy="1524000"/>
          </a:xfrm>
        </p:spPr>
        <p:txBody>
          <a:bodyPr/>
          <a:lstStyle/>
          <a:p>
            <a:r>
              <a:rPr lang="en-US" dirty="0"/>
              <a:t>Global Data</a:t>
            </a:r>
          </a:p>
        </p:txBody>
      </p:sp>
      <p:pic>
        <p:nvPicPr>
          <p:cNvPr id="6" name="Content Placeholder 5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DF1FBD29-FA13-4FF7-1D68-F33B02C4D9B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3284"/>
          <a:stretch/>
        </p:blipFill>
        <p:spPr>
          <a:xfrm>
            <a:off x="6668160" y="2550586"/>
            <a:ext cx="4135371" cy="3684872"/>
          </a:xfrm>
        </p:spPr>
      </p:pic>
      <p:pic>
        <p:nvPicPr>
          <p:cNvPr id="8" name="Content Placeholder 7" descr="A screenshot of a phone&#10;&#10;Description automatically generated">
            <a:extLst>
              <a:ext uri="{FF2B5EF4-FFF2-40B4-BE49-F238E27FC236}">
                <a16:creationId xmlns:a16="http://schemas.microsoft.com/office/drawing/2014/main" id="{CC4D7693-DCEF-6C2A-C1A3-7DDC3A782C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19989"/>
          <a:stretch/>
        </p:blipFill>
        <p:spPr>
          <a:xfrm>
            <a:off x="10930674" y="2550585"/>
            <a:ext cx="1151225" cy="645969"/>
          </a:xfrm>
        </p:spPr>
      </p:pic>
      <p:pic>
        <p:nvPicPr>
          <p:cNvPr id="10" name="Picture 9" descr="A screenshot of a data sheet&#10;&#10;Description automatically generated">
            <a:extLst>
              <a:ext uri="{FF2B5EF4-FFF2-40B4-BE49-F238E27FC236}">
                <a16:creationId xmlns:a16="http://schemas.microsoft.com/office/drawing/2014/main" id="{784A7C1D-2D0A-6AB6-DE54-4DF3E8AF65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470"/>
          <a:stretch/>
        </p:blipFill>
        <p:spPr>
          <a:xfrm>
            <a:off x="127516" y="2550586"/>
            <a:ext cx="6413500" cy="13366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8F5939-1EA6-3538-9F1D-64624524FC52}"/>
              </a:ext>
            </a:extLst>
          </p:cNvPr>
          <p:cNvSpPr txBox="1"/>
          <p:nvPr/>
        </p:nvSpPr>
        <p:spPr>
          <a:xfrm>
            <a:off x="127516" y="2092504"/>
            <a:ext cx="5413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Debt Bondage &amp; Excessive Working Hours by 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20F6E3-CC8E-7BD8-217E-258D5C951CA6}"/>
              </a:ext>
            </a:extLst>
          </p:cNvPr>
          <p:cNvSpPr txBox="1"/>
          <p:nvPr/>
        </p:nvSpPr>
        <p:spPr>
          <a:xfrm>
            <a:off x="6664312" y="2092504"/>
            <a:ext cx="3944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Majority Status at Exploit</a:t>
            </a:r>
          </a:p>
        </p:txBody>
      </p:sp>
    </p:spTree>
    <p:extLst>
      <p:ext uri="{BB962C8B-B14F-4D97-AF65-F5344CB8AC3E}">
        <p14:creationId xmlns:p14="http://schemas.microsoft.com/office/powerpoint/2010/main" val="3265634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9B785-9DE1-2009-59E1-F6C395E0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096" y="126274"/>
            <a:ext cx="10668000" cy="1524000"/>
          </a:xfrm>
        </p:spPr>
        <p:txBody>
          <a:bodyPr/>
          <a:lstStyle/>
          <a:p>
            <a:r>
              <a:rPr lang="en-US" dirty="0"/>
              <a:t>Global Data</a:t>
            </a:r>
          </a:p>
        </p:txBody>
      </p:sp>
      <p:pic>
        <p:nvPicPr>
          <p:cNvPr id="11" name="Content Placeholder 10" descr="A screenshot of a chart&#10;&#10;Description automatically generated">
            <a:extLst>
              <a:ext uri="{FF2B5EF4-FFF2-40B4-BE49-F238E27FC236}">
                <a16:creationId xmlns:a16="http://schemas.microsoft.com/office/drawing/2014/main" id="{DE5532A8-7DAF-27BC-495D-58E7366669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9096" y="2285999"/>
            <a:ext cx="2804941" cy="4264526"/>
          </a:xfrm>
        </p:spPr>
      </p:pic>
      <p:pic>
        <p:nvPicPr>
          <p:cNvPr id="13" name="Content Placeholder 12" descr="A screenshot of a graph&#10;&#10;Description automatically generated">
            <a:extLst>
              <a:ext uri="{FF2B5EF4-FFF2-40B4-BE49-F238E27FC236}">
                <a16:creationId xmlns:a16="http://schemas.microsoft.com/office/drawing/2014/main" id="{8D2F79E0-0649-32A2-C276-E819136F14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8935" y="2720644"/>
            <a:ext cx="5420882" cy="3064569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5EB2E67-C6EB-8371-AEB1-0EAC0BB4B8A6}"/>
              </a:ext>
            </a:extLst>
          </p:cNvPr>
          <p:cNvSpPr txBox="1"/>
          <p:nvPr/>
        </p:nvSpPr>
        <p:spPr>
          <a:xfrm>
            <a:off x="6096000" y="2152802"/>
            <a:ext cx="4140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Traffic Months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8898B4-3367-B8D2-5BAB-3B9121ACF783}"/>
              </a:ext>
            </a:extLst>
          </p:cNvPr>
          <p:cNvSpPr txBox="1"/>
          <p:nvPr/>
        </p:nvSpPr>
        <p:spPr>
          <a:xfrm>
            <a:off x="839096" y="1783470"/>
            <a:ext cx="3558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Citizenship v. Types of Abuse</a:t>
            </a:r>
          </a:p>
        </p:txBody>
      </p:sp>
    </p:spTree>
    <p:extLst>
      <p:ext uri="{BB962C8B-B14F-4D97-AF65-F5344CB8AC3E}">
        <p14:creationId xmlns:p14="http://schemas.microsoft.com/office/powerpoint/2010/main" val="59778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FCF05-D231-F35F-F229-1B2FCF027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D4DE6F52-64D6-EC02-6410-76A58760D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0379" b="6341"/>
          <a:stretch/>
        </p:blipFill>
        <p:spPr>
          <a:xfrm>
            <a:off x="6096000" y="1718540"/>
            <a:ext cx="5637507" cy="4502151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A9E31-224B-6FB2-2593-1CF0EE2E50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What’s a Neural Network?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Neural Networks use interconnected nodes in a layered structure.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node connects to other nodes that have an associated weight and threshold.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looks like the human brain.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019113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1876</TotalTime>
  <Words>261</Words>
  <Application>Microsoft Macintosh PowerPoint</Application>
  <PresentationFormat>Widescreen</PresentationFormat>
  <Paragraphs>31</Paragraphs>
  <Slides>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Avenir Next LT Pro</vt:lpstr>
      <vt:lpstr>Avenir Next LT Pro Light</vt:lpstr>
      <vt:lpstr>Calibri</vt:lpstr>
      <vt:lpstr>Sitka Subheading</vt:lpstr>
      <vt:lpstr>PebbleVTI</vt:lpstr>
      <vt:lpstr>Global Human Trafficking</vt:lpstr>
      <vt:lpstr>S.O.S in Disguise</vt:lpstr>
      <vt:lpstr>Global Data</vt:lpstr>
      <vt:lpstr>Global Data</vt:lpstr>
      <vt:lpstr>Global Data</vt:lpstr>
      <vt:lpstr>Global Data</vt:lpstr>
      <vt:lpstr>Neural Network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Human Trafficking</dc:title>
  <dc:creator>ray moe</dc:creator>
  <cp:lastModifiedBy>ray moe</cp:lastModifiedBy>
  <cp:revision>6</cp:revision>
  <dcterms:created xsi:type="dcterms:W3CDTF">2023-12-03T19:22:51Z</dcterms:created>
  <dcterms:modified xsi:type="dcterms:W3CDTF">2023-12-05T02:38:58Z</dcterms:modified>
</cp:coreProperties>
</file>

<file path=docProps/thumbnail.jpeg>
</file>